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8" r:id="rId5"/>
    <p:sldId id="611" r:id="rId6"/>
    <p:sldId id="661" r:id="rId7"/>
    <p:sldId id="598" r:id="rId8"/>
    <p:sldId id="619" r:id="rId9"/>
    <p:sldId id="615" r:id="rId10"/>
    <p:sldId id="618" r:id="rId11"/>
    <p:sldId id="614" r:id="rId12"/>
    <p:sldId id="599" r:id="rId13"/>
    <p:sldId id="603" r:id="rId14"/>
    <p:sldId id="660" r:id="rId1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Smith" initials="JS" lastIdx="1" clrIdx="0">
    <p:extLst>
      <p:ext uri="{19B8F6BF-5375-455C-9EA6-DF929625EA0E}">
        <p15:presenceInfo xmlns:p15="http://schemas.microsoft.com/office/powerpoint/2012/main" userId="James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49C"/>
    <a:srgbClr val="00346D"/>
    <a:srgbClr val="959A77"/>
    <a:srgbClr val="887A5A"/>
    <a:srgbClr val="5C6B50"/>
    <a:srgbClr val="2A8CBE"/>
    <a:srgbClr val="427AAD"/>
    <a:srgbClr val="FF0000"/>
    <a:srgbClr val="EAF0F7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D21DB-74F0-474D-B351-A89D1C6CA5BB}" v="9" dt="2019-06-26T13:55:14.422"/>
    <p1510:client id="{893C4159-4BA0-4ED1-B391-DFA01722B658}" v="156" dt="2019-06-26T10:31:00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5" autoAdjust="0"/>
    <p:restoredTop sz="94771"/>
  </p:normalViewPr>
  <p:slideViewPr>
    <p:cSldViewPr snapToGrid="0" snapToObjects="1">
      <p:cViewPr varScale="1">
        <p:scale>
          <a:sx n="120" d="100"/>
          <a:sy n="120" d="100"/>
        </p:scale>
        <p:origin x="14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mith" userId="3e9c43fe-1c94-4b1a-a310-4d4ec2495fbf" providerId="ADAL" clId="{1A7AC3B0-9E89-4B8E-AE81-ABEF94A569E4}"/>
  </pc:docChgLst>
  <pc:docChgLst>
    <pc:chgData name="James Smith" userId="3e9c43fe-1c94-4b1a-a310-4d4ec2495fbf" providerId="ADAL" clId="{27C9CDE3-7A7B-46D9-9E72-60B30EF2B82B}"/>
  </pc:docChgLst>
  <pc:docChgLst>
    <pc:chgData name="James Smith" userId="3e9c43fe-1c94-4b1a-a310-4d4ec2495fbf" providerId="ADAL" clId="{AD306F83-21D3-41D4-BAA5-4B2DFB68612D}"/>
  </pc:docChgLst>
  <pc:docChgLst>
    <pc:chgData name="James Smith" userId="3e9c43fe-1c94-4b1a-a310-4d4ec2495fbf" providerId="ADAL" clId="{CD4A7D65-F158-4C7F-87BA-4E97798134D1}"/>
  </pc:docChgLst>
  <pc:docChgLst>
    <pc:chgData name="James Smith" userId="3e9c43fe-1c94-4b1a-a310-4d4ec2495fbf" providerId="ADAL" clId="{8A18D0D5-C6CE-40B2-B57D-04809CAF6E96}"/>
  </pc:docChgLst>
  <pc:docChgLst>
    <pc:chgData name="James Smith" userId="3e9c43fe-1c94-4b1a-a310-4d4ec2495fbf" providerId="ADAL" clId="{5094C8FA-B485-443D-A024-244E01C78ACB}"/>
  </pc:docChgLst>
  <pc:docChgLst>
    <pc:chgData name="James Smith" userId="3e9c43fe-1c94-4b1a-a310-4d4ec2495fbf" providerId="ADAL" clId="{B3812C5F-4D60-4067-9DC9-7B566229B5CF}"/>
  </pc:docChgLst>
  <pc:docChgLst>
    <pc:chgData name="James Smith" userId="3e9c43fe-1c94-4b1a-a310-4d4ec2495fbf" providerId="ADAL" clId="{806F4CF4-8BDA-47A1-9164-B9DD5FF312C2}"/>
  </pc:docChgLst>
  <pc:docChgLst>
    <pc:chgData name="James Smith" userId="3e9c43fe-1c94-4b1a-a310-4d4ec2495fbf" providerId="ADAL" clId="{A191677F-EDC7-46C4-A00F-DDDF8E0DAEA8}"/>
  </pc:docChgLst>
  <pc:docChgLst>
    <pc:chgData name="James Smith" userId="3e9c43fe-1c94-4b1a-a310-4d4ec2495fbf" providerId="ADAL" clId="{AC445A00-E1CA-4BB9-B61A-4BF211CA4730}"/>
  </pc:docChgLst>
  <pc:docChgLst>
    <pc:chgData name="James Smith" userId="3e9c43fe-1c94-4b1a-a310-4d4ec2495fbf" providerId="ADAL" clId="{893C4159-4BA0-4ED1-B391-DFA01722B658}"/>
    <pc:docChg chg="undo custSel addSld delSld modSld modMainMaster">
      <pc:chgData name="James Smith" userId="3e9c43fe-1c94-4b1a-a310-4d4ec2495fbf" providerId="ADAL" clId="{893C4159-4BA0-4ED1-B391-DFA01722B658}" dt="2019-06-26T10:31:33.045" v="721" actId="1076"/>
      <pc:docMkLst>
        <pc:docMk/>
      </pc:docMkLst>
      <pc:sldChg chg="addSp delSp modSp">
        <pc:chgData name="James Smith" userId="3e9c43fe-1c94-4b1a-a310-4d4ec2495fbf" providerId="ADAL" clId="{893C4159-4BA0-4ED1-B391-DFA01722B658}" dt="2019-06-26T10:04:15.524" v="194" actId="1076"/>
        <pc:sldMkLst>
          <pc:docMk/>
          <pc:sldMk cId="2769978802" sldId="258"/>
        </pc:sldMkLst>
        <pc:spChg chg="mod">
          <ac:chgData name="James Smith" userId="3e9c43fe-1c94-4b1a-a310-4d4ec2495fbf" providerId="ADAL" clId="{893C4159-4BA0-4ED1-B391-DFA01722B658}" dt="2019-06-26T10:03:04.314" v="180" actId="1076"/>
          <ac:spMkLst>
            <pc:docMk/>
            <pc:sldMk cId="2769978802" sldId="258"/>
            <ac:spMk id="2" creationId="{00000000-0000-0000-0000-000000000000}"/>
          </ac:spMkLst>
        </pc:spChg>
        <pc:spChg chg="mod">
          <ac:chgData name="James Smith" userId="3e9c43fe-1c94-4b1a-a310-4d4ec2495fbf" providerId="ADAL" clId="{893C4159-4BA0-4ED1-B391-DFA01722B658}" dt="2019-06-26T09:57:21.777" v="80" actId="1035"/>
          <ac:spMkLst>
            <pc:docMk/>
            <pc:sldMk cId="2769978802" sldId="258"/>
            <ac:spMk id="62" creationId="{00000000-0000-0000-0000-000000000000}"/>
          </ac:spMkLst>
        </pc:spChg>
        <pc:grpChg chg="mod">
          <ac:chgData name="James Smith" userId="3e9c43fe-1c94-4b1a-a310-4d4ec2495fbf" providerId="ADAL" clId="{893C4159-4BA0-4ED1-B391-DFA01722B658}" dt="2019-06-26T10:02:53.871" v="177" actId="1076"/>
          <ac:grpSpMkLst>
            <pc:docMk/>
            <pc:sldMk cId="2769978802" sldId="258"/>
            <ac:grpSpMk id="9" creationId="{00000000-0000-0000-0000-000000000000}"/>
          </ac:grpSpMkLst>
        </pc:grpChg>
        <pc:grpChg chg="mod">
          <ac:chgData name="James Smith" userId="3e9c43fe-1c94-4b1a-a310-4d4ec2495fbf" providerId="ADAL" clId="{893C4159-4BA0-4ED1-B391-DFA01722B658}" dt="2019-06-26T10:04:15.524" v="194" actId="1076"/>
          <ac:grpSpMkLst>
            <pc:docMk/>
            <pc:sldMk cId="2769978802" sldId="258"/>
            <ac:grpSpMk id="24" creationId="{00000000-0000-0000-0000-000000000000}"/>
          </ac:grpSpMkLst>
        </pc:grpChg>
        <pc:picChg chg="add del mod">
          <ac:chgData name="James Smith" userId="3e9c43fe-1c94-4b1a-a310-4d4ec2495fbf" providerId="ADAL" clId="{893C4159-4BA0-4ED1-B391-DFA01722B658}" dt="2019-06-26T10:03:39.980" v="186" actId="478"/>
          <ac:picMkLst>
            <pc:docMk/>
            <pc:sldMk cId="2769978802" sldId="258"/>
            <ac:picMk id="3" creationId="{34609A74-1170-475A-BD5B-3AB4C32CF1B3}"/>
          </ac:picMkLst>
        </pc:picChg>
        <pc:picChg chg="add mod">
          <ac:chgData name="James Smith" userId="3e9c43fe-1c94-4b1a-a310-4d4ec2495fbf" providerId="ADAL" clId="{893C4159-4BA0-4ED1-B391-DFA01722B658}" dt="2019-06-26T10:03:53.395" v="190" actId="1076"/>
          <ac:picMkLst>
            <pc:docMk/>
            <pc:sldMk cId="2769978802" sldId="258"/>
            <ac:picMk id="7" creationId="{4AFB7280-E14F-4F47-BE84-B8BB1E996A34}"/>
          </ac:picMkLst>
        </pc:picChg>
        <pc:picChg chg="mod">
          <ac:chgData name="James Smith" userId="3e9c43fe-1c94-4b1a-a310-4d4ec2495fbf" providerId="ADAL" clId="{893C4159-4BA0-4ED1-B391-DFA01722B658}" dt="2019-06-26T10:03:57.235" v="192" actId="1076"/>
          <ac:picMkLst>
            <pc:docMk/>
            <pc:sldMk cId="2769978802" sldId="258"/>
            <ac:picMk id="29" creationId="{00000000-0000-0000-0000-000000000000}"/>
          </ac:picMkLst>
        </pc:picChg>
        <pc:cxnChg chg="mod">
          <ac:chgData name="James Smith" userId="3e9c43fe-1c94-4b1a-a310-4d4ec2495fbf" providerId="ADAL" clId="{893C4159-4BA0-4ED1-B391-DFA01722B658}" dt="2019-06-26T10:04:06.662" v="193" actId="1076"/>
          <ac:cxnSpMkLst>
            <pc:docMk/>
            <pc:sldMk cId="2769978802" sldId="258"/>
            <ac:cxnSpMk id="50" creationId="{00000000-0000-0000-0000-000000000000}"/>
          </ac:cxnSpMkLst>
        </pc:cxnChg>
      </pc:sldChg>
      <pc:sldChg chg="addSp delSp modSp delAnim modAnim">
        <pc:chgData name="James Smith" userId="3e9c43fe-1c94-4b1a-a310-4d4ec2495fbf" providerId="ADAL" clId="{893C4159-4BA0-4ED1-B391-DFA01722B658}" dt="2019-06-26T10:11:21.687" v="461" actId="20577"/>
        <pc:sldMkLst>
          <pc:docMk/>
          <pc:sldMk cId="4226944690" sldId="598"/>
        </pc:sldMkLst>
        <pc:spChg chg="mod">
          <ac:chgData name="James Smith" userId="3e9c43fe-1c94-4b1a-a310-4d4ec2495fbf" providerId="ADAL" clId="{893C4159-4BA0-4ED1-B391-DFA01722B658}" dt="2019-06-26T10:08:15.467" v="302" actId="1076"/>
          <ac:spMkLst>
            <pc:docMk/>
            <pc:sldMk cId="4226944690" sldId="598"/>
            <ac:spMk id="7" creationId="{F95FC296-A58C-417A-8FBB-F248A7A4123C}"/>
          </ac:spMkLst>
        </pc:spChg>
        <pc:spChg chg="mod">
          <ac:chgData name="James Smith" userId="3e9c43fe-1c94-4b1a-a310-4d4ec2495fbf" providerId="ADAL" clId="{893C4159-4BA0-4ED1-B391-DFA01722B658}" dt="2019-06-26T10:11:21.687" v="461" actId="20577"/>
          <ac:spMkLst>
            <pc:docMk/>
            <pc:sldMk cId="4226944690" sldId="598"/>
            <ac:spMk id="8" creationId="{B1BC5CA0-FAA9-4BA4-9B8B-6324629A7C67}"/>
          </ac:spMkLst>
        </pc:spChg>
        <pc:spChg chg="del">
          <ac:chgData name="James Smith" userId="3e9c43fe-1c94-4b1a-a310-4d4ec2495fbf" providerId="ADAL" clId="{893C4159-4BA0-4ED1-B391-DFA01722B658}" dt="2019-06-26T10:08:13.062" v="301" actId="478"/>
          <ac:spMkLst>
            <pc:docMk/>
            <pc:sldMk cId="4226944690" sldId="598"/>
            <ac:spMk id="10" creationId="{E908BE1B-1428-4202-AE8F-1EE1B0B699E5}"/>
          </ac:spMkLst>
        </pc:spChg>
        <pc:spChg chg="mod">
          <ac:chgData name="James Smith" userId="3e9c43fe-1c94-4b1a-a310-4d4ec2495fbf" providerId="ADAL" clId="{893C4159-4BA0-4ED1-B391-DFA01722B658}" dt="2019-06-26T10:09:41.410" v="387" actId="20577"/>
          <ac:spMkLst>
            <pc:docMk/>
            <pc:sldMk cId="4226944690" sldId="598"/>
            <ac:spMk id="11" creationId="{B39DF1ED-C8C9-4354-BF29-54E1324DAC13}"/>
          </ac:spMkLst>
        </pc:spChg>
        <pc:spChg chg="add mod">
          <ac:chgData name="James Smith" userId="3e9c43fe-1c94-4b1a-a310-4d4ec2495fbf" providerId="ADAL" clId="{893C4159-4BA0-4ED1-B391-DFA01722B658}" dt="2019-06-26T10:09:05.730" v="346" actId="1076"/>
          <ac:spMkLst>
            <pc:docMk/>
            <pc:sldMk cId="4226944690" sldId="598"/>
            <ac:spMk id="12" creationId="{55FE504E-BECF-4B98-9BF3-DA723C8FA167}"/>
          </ac:spMkLst>
        </pc:spChg>
      </pc:sldChg>
      <pc:sldChg chg="modSp">
        <pc:chgData name="James Smith" userId="3e9c43fe-1c94-4b1a-a310-4d4ec2495fbf" providerId="ADAL" clId="{893C4159-4BA0-4ED1-B391-DFA01722B658}" dt="2019-06-26T10:24:08.112" v="518" actId="1440"/>
        <pc:sldMkLst>
          <pc:docMk/>
          <pc:sldMk cId="1572981553" sldId="599"/>
        </pc:sldMkLst>
        <pc:picChg chg="mod">
          <ac:chgData name="James Smith" userId="3e9c43fe-1c94-4b1a-a310-4d4ec2495fbf" providerId="ADAL" clId="{893C4159-4BA0-4ED1-B391-DFA01722B658}" dt="2019-06-26T10:24:08.112" v="518" actId="1440"/>
          <ac:picMkLst>
            <pc:docMk/>
            <pc:sldMk cId="1572981553" sldId="599"/>
            <ac:picMk id="3" creationId="{7299CA7F-69B4-4C26-A7B1-00BEBCFE5D00}"/>
          </ac:picMkLst>
        </pc:picChg>
      </pc:sldChg>
      <pc:sldChg chg="del">
        <pc:chgData name="James Smith" userId="3e9c43fe-1c94-4b1a-a310-4d4ec2495fbf" providerId="ADAL" clId="{893C4159-4BA0-4ED1-B391-DFA01722B658}" dt="2019-06-26T10:00:46.851" v="156" actId="2696"/>
        <pc:sldMkLst>
          <pc:docMk/>
          <pc:sldMk cId="34854330" sldId="604"/>
        </pc:sldMkLst>
      </pc:sldChg>
      <pc:sldChg chg="del">
        <pc:chgData name="James Smith" userId="3e9c43fe-1c94-4b1a-a310-4d4ec2495fbf" providerId="ADAL" clId="{893C4159-4BA0-4ED1-B391-DFA01722B658}" dt="2019-06-26T10:00:48.496" v="157" actId="2696"/>
        <pc:sldMkLst>
          <pc:docMk/>
          <pc:sldMk cId="1341333861" sldId="605"/>
        </pc:sldMkLst>
      </pc:sldChg>
      <pc:sldChg chg="del">
        <pc:chgData name="James Smith" userId="3e9c43fe-1c94-4b1a-a310-4d4ec2495fbf" providerId="ADAL" clId="{893C4159-4BA0-4ED1-B391-DFA01722B658}" dt="2019-06-26T10:00:43.118" v="155" actId="2696"/>
        <pc:sldMkLst>
          <pc:docMk/>
          <pc:sldMk cId="3293468279" sldId="609"/>
        </pc:sldMkLst>
      </pc:sldChg>
      <pc:sldChg chg="del">
        <pc:chgData name="James Smith" userId="3e9c43fe-1c94-4b1a-a310-4d4ec2495fbf" providerId="ADAL" clId="{893C4159-4BA0-4ED1-B391-DFA01722B658}" dt="2019-06-26T10:00:39.374" v="154" actId="2696"/>
        <pc:sldMkLst>
          <pc:docMk/>
          <pc:sldMk cId="3555812748" sldId="610"/>
        </pc:sldMkLst>
      </pc:sldChg>
      <pc:sldChg chg="addSp delSp modSp">
        <pc:chgData name="James Smith" userId="3e9c43fe-1c94-4b1a-a310-4d4ec2495fbf" providerId="ADAL" clId="{893C4159-4BA0-4ED1-B391-DFA01722B658}" dt="2019-06-26T10:28:39.658" v="623" actId="1076"/>
        <pc:sldMkLst>
          <pc:docMk/>
          <pc:sldMk cId="441042842" sldId="611"/>
        </pc:sldMkLst>
        <pc:spChg chg="del mod">
          <ac:chgData name="James Smith" userId="3e9c43fe-1c94-4b1a-a310-4d4ec2495fbf" providerId="ADAL" clId="{893C4159-4BA0-4ED1-B391-DFA01722B658}" dt="2019-06-26T09:58:13.833" v="90" actId="478"/>
          <ac:spMkLst>
            <pc:docMk/>
            <pc:sldMk cId="441042842" sldId="611"/>
            <ac:spMk id="2" creationId="{0D4BE9A1-FCB6-4976-AB3D-6BCCF4608EC7}"/>
          </ac:spMkLst>
        </pc:spChg>
        <pc:spChg chg="add mod">
          <ac:chgData name="James Smith" userId="3e9c43fe-1c94-4b1a-a310-4d4ec2495fbf" providerId="ADAL" clId="{893C4159-4BA0-4ED1-B391-DFA01722B658}" dt="2019-06-26T10:28:39.658" v="623" actId="1076"/>
          <ac:spMkLst>
            <pc:docMk/>
            <pc:sldMk cId="441042842" sldId="611"/>
            <ac:spMk id="3" creationId="{201DBCE9-C6FE-4609-9459-C57410F8E3A5}"/>
          </ac:spMkLst>
        </pc:spChg>
        <pc:spChg chg="mod">
          <ac:chgData name="James Smith" userId="3e9c43fe-1c94-4b1a-a310-4d4ec2495fbf" providerId="ADAL" clId="{893C4159-4BA0-4ED1-B391-DFA01722B658}" dt="2019-06-26T10:28:37.455" v="622" actId="1076"/>
          <ac:spMkLst>
            <pc:docMk/>
            <pc:sldMk cId="441042842" sldId="611"/>
            <ac:spMk id="5" creationId="{8EE2F35D-C821-4DB0-89A1-13099E29F2FC}"/>
          </ac:spMkLst>
        </pc:spChg>
        <pc:spChg chg="del">
          <ac:chgData name="James Smith" userId="3e9c43fe-1c94-4b1a-a310-4d4ec2495fbf" providerId="ADAL" clId="{893C4159-4BA0-4ED1-B391-DFA01722B658}" dt="2019-06-26T09:58:20.509" v="91" actId="478"/>
          <ac:spMkLst>
            <pc:docMk/>
            <pc:sldMk cId="441042842" sldId="611"/>
            <ac:spMk id="7" creationId="{FF836468-131E-4927-826D-80428DC8A8DD}"/>
          </ac:spMkLst>
        </pc:spChg>
        <pc:picChg chg="del">
          <ac:chgData name="James Smith" userId="3e9c43fe-1c94-4b1a-a310-4d4ec2495fbf" providerId="ADAL" clId="{893C4159-4BA0-4ED1-B391-DFA01722B658}" dt="2019-06-26T09:58:06.374" v="88" actId="478"/>
          <ac:picMkLst>
            <pc:docMk/>
            <pc:sldMk cId="441042842" sldId="611"/>
            <ac:picMk id="6" creationId="{71C7EC7C-0093-4CD8-A0C1-38C49D13551A}"/>
          </ac:picMkLst>
        </pc:picChg>
      </pc:sldChg>
      <pc:sldChg chg="del">
        <pc:chgData name="James Smith" userId="3e9c43fe-1c94-4b1a-a310-4d4ec2495fbf" providerId="ADAL" clId="{893C4159-4BA0-4ED1-B391-DFA01722B658}" dt="2019-06-26T10:15:04.165" v="464" actId="2696"/>
        <pc:sldMkLst>
          <pc:docMk/>
          <pc:sldMk cId="2818594120" sldId="613"/>
        </pc:sldMkLst>
      </pc:sldChg>
      <pc:sldChg chg="addSp delSp modSp">
        <pc:chgData name="James Smith" userId="3e9c43fe-1c94-4b1a-a310-4d4ec2495fbf" providerId="ADAL" clId="{893C4159-4BA0-4ED1-B391-DFA01722B658}" dt="2019-06-26T10:31:33.045" v="721" actId="1076"/>
        <pc:sldMkLst>
          <pc:docMk/>
          <pc:sldMk cId="622933667" sldId="614"/>
        </pc:sldMkLst>
        <pc:spChg chg="add 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3" creationId="{EF981100-4D0B-49B2-88CF-AFAD607984DA}"/>
          </ac:spMkLst>
        </pc:spChg>
        <pc:spChg chg="add 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7" creationId="{1487EAB7-5B17-4807-AEFB-82373B6C4BBB}"/>
          </ac:spMkLst>
        </pc:spChg>
        <pc:spChg chg="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21" creationId="{F5A32A56-EFE0-4019-8E46-04F7946E5D13}"/>
          </ac:spMkLst>
        </pc:spChg>
        <pc:spChg chg="mod">
          <ac:chgData name="James Smith" userId="3e9c43fe-1c94-4b1a-a310-4d4ec2495fbf" providerId="ADAL" clId="{893C4159-4BA0-4ED1-B391-DFA01722B658}" dt="2019-06-26T10:09:48.622" v="388"/>
          <ac:spMkLst>
            <pc:docMk/>
            <pc:sldMk cId="622933667" sldId="614"/>
            <ac:spMk id="23" creationId="{00000000-0000-0000-0000-000000000000}"/>
          </ac:spMkLst>
        </pc:spChg>
        <pc:spChg chg="mod">
          <ac:chgData name="James Smith" userId="3e9c43fe-1c94-4b1a-a310-4d4ec2495fbf" providerId="ADAL" clId="{893C4159-4BA0-4ED1-B391-DFA01722B658}" dt="2019-06-26T10:31:33.045" v="721" actId="1076"/>
          <ac:spMkLst>
            <pc:docMk/>
            <pc:sldMk cId="622933667" sldId="614"/>
            <ac:spMk id="25" creationId="{542A5E68-B2D8-4DA4-BD25-EACD649C1CCB}"/>
          </ac:spMkLst>
        </pc:spChg>
        <pc:picChg chg="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2" creationId="{B7D72C8C-F4E3-4A61-8620-1E7EBF116692}"/>
          </ac:picMkLst>
        </pc:picChg>
        <pc:picChg chg="add del">
          <ac:chgData name="James Smith" userId="3e9c43fe-1c94-4b1a-a310-4d4ec2495fbf" providerId="ADAL" clId="{893C4159-4BA0-4ED1-B391-DFA01722B658}" dt="2019-06-26T10:22:35.378" v="497" actId="478"/>
          <ac:picMkLst>
            <pc:docMk/>
            <pc:sldMk cId="622933667" sldId="614"/>
            <ac:picMk id="5" creationId="{70BC7A05-C75C-40B5-BAB6-C68DA6041A72}"/>
          </ac:picMkLst>
        </pc:picChg>
        <pc:picChg chg="add 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6" creationId="{D1CC0526-73DC-48F9-B75F-33A8081EFB21}"/>
          </ac:picMkLst>
        </pc:picChg>
        <pc:picChg chg="add 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8" creationId="{8BFF4D1C-BA63-4B7B-85C5-1DA1A4DF47FB}"/>
          </ac:picMkLst>
        </pc:picChg>
        <pc:picChg chg="mod">
          <ac:chgData name="James Smith" userId="3e9c43fe-1c94-4b1a-a310-4d4ec2495fbf" providerId="ADAL" clId="{893C4159-4BA0-4ED1-B391-DFA01722B658}" dt="2019-06-26T10:31:33.045" v="721" actId="1076"/>
          <ac:picMkLst>
            <pc:docMk/>
            <pc:sldMk cId="622933667" sldId="614"/>
            <ac:picMk id="24" creationId="{939BA638-5339-46B7-85CB-010B9FC65364}"/>
          </ac:picMkLst>
        </pc:picChg>
      </pc:sldChg>
      <pc:sldChg chg="addSp delSp modSp">
        <pc:chgData name="James Smith" userId="3e9c43fe-1c94-4b1a-a310-4d4ec2495fbf" providerId="ADAL" clId="{893C4159-4BA0-4ED1-B391-DFA01722B658}" dt="2019-06-26T10:06:57.381" v="231" actId="1076"/>
        <pc:sldMkLst>
          <pc:docMk/>
          <pc:sldMk cId="4152814086" sldId="615"/>
        </pc:sldMkLst>
        <pc:spChg chg="del">
          <ac:chgData name="James Smith" userId="3e9c43fe-1c94-4b1a-a310-4d4ec2495fbf" providerId="ADAL" clId="{893C4159-4BA0-4ED1-B391-DFA01722B658}" dt="2019-06-26T10:06:42.562" v="226" actId="478"/>
          <ac:spMkLst>
            <pc:docMk/>
            <pc:sldMk cId="4152814086" sldId="615"/>
            <ac:spMk id="9" creationId="{5AD5FA1E-A7F4-42B4-B805-E54940977C14}"/>
          </ac:spMkLst>
        </pc:spChg>
        <pc:picChg chg="add mod">
          <ac:chgData name="James Smith" userId="3e9c43fe-1c94-4b1a-a310-4d4ec2495fbf" providerId="ADAL" clId="{893C4159-4BA0-4ED1-B391-DFA01722B658}" dt="2019-06-26T10:06:57.381" v="231" actId="1076"/>
          <ac:picMkLst>
            <pc:docMk/>
            <pc:sldMk cId="4152814086" sldId="615"/>
            <ac:picMk id="2" creationId="{E9B54C8A-8B1B-42C7-85E8-31BB909A62D4}"/>
          </ac:picMkLst>
        </pc:picChg>
      </pc:sldChg>
      <pc:sldChg chg="modSp del">
        <pc:chgData name="James Smith" userId="3e9c43fe-1c94-4b1a-a310-4d4ec2495fbf" providerId="ADAL" clId="{893C4159-4BA0-4ED1-B391-DFA01722B658}" dt="2019-06-26T10:24:21.014" v="519" actId="2696"/>
        <pc:sldMkLst>
          <pc:docMk/>
          <pc:sldMk cId="4110778082" sldId="617"/>
        </pc:sldMkLst>
        <pc:spChg chg="mod">
          <ac:chgData name="James Smith" userId="3e9c43fe-1c94-4b1a-a310-4d4ec2495fbf" providerId="ADAL" clId="{893C4159-4BA0-4ED1-B391-DFA01722B658}" dt="2019-06-26T10:10:35.549" v="414" actId="1076"/>
          <ac:spMkLst>
            <pc:docMk/>
            <pc:sldMk cId="4110778082" sldId="617"/>
            <ac:spMk id="2" creationId="{70E0E141-4A54-4D9B-B38C-8748DE1900F5}"/>
          </ac:spMkLst>
        </pc:spChg>
        <pc:spChg chg="mod">
          <ac:chgData name="James Smith" userId="3e9c43fe-1c94-4b1a-a310-4d4ec2495fbf" providerId="ADAL" clId="{893C4159-4BA0-4ED1-B391-DFA01722B658}" dt="2019-06-26T10:11:27.752" v="462"/>
          <ac:spMkLst>
            <pc:docMk/>
            <pc:sldMk cId="4110778082" sldId="617"/>
            <ac:spMk id="23" creationId="{00000000-0000-0000-0000-000000000000}"/>
          </ac:spMkLst>
        </pc:spChg>
      </pc:sldChg>
      <pc:sldChg chg="del">
        <pc:chgData name="James Smith" userId="3e9c43fe-1c94-4b1a-a310-4d4ec2495fbf" providerId="ADAL" clId="{893C4159-4BA0-4ED1-B391-DFA01722B658}" dt="2019-06-26T10:01:48.958" v="158" actId="2696"/>
        <pc:sldMkLst>
          <pc:docMk/>
          <pc:sldMk cId="636647981" sldId="618"/>
        </pc:sldMkLst>
      </pc:sldChg>
      <pc:sldChg chg="modSp add">
        <pc:chgData name="James Smith" userId="3e9c43fe-1c94-4b1a-a310-4d4ec2495fbf" providerId="ADAL" clId="{893C4159-4BA0-4ED1-B391-DFA01722B658}" dt="2019-06-26T10:20:25.195" v="478" actId="33524"/>
        <pc:sldMkLst>
          <pc:docMk/>
          <pc:sldMk cId="3229027538" sldId="618"/>
        </pc:sldMkLst>
        <pc:spChg chg="mod">
          <ac:chgData name="James Smith" userId="3e9c43fe-1c94-4b1a-a310-4d4ec2495fbf" providerId="ADAL" clId="{893C4159-4BA0-4ED1-B391-DFA01722B658}" dt="2019-06-26T10:20:25.195" v="478" actId="33524"/>
          <ac:spMkLst>
            <pc:docMk/>
            <pc:sldMk cId="3229027538" sldId="618"/>
            <ac:spMk id="9" creationId="{5AD5FA1E-A7F4-42B4-B805-E54940977C14}"/>
          </ac:spMkLst>
        </pc:spChg>
      </pc:sldChg>
      <pc:sldChg chg="del">
        <pc:chgData name="James Smith" userId="3e9c43fe-1c94-4b1a-a310-4d4ec2495fbf" providerId="ADAL" clId="{893C4159-4BA0-4ED1-B391-DFA01722B658}" dt="2019-06-26T10:01:48.980" v="159" actId="2696"/>
        <pc:sldMkLst>
          <pc:docMk/>
          <pc:sldMk cId="82005624" sldId="619"/>
        </pc:sldMkLst>
      </pc:sldChg>
      <pc:sldChg chg="add">
        <pc:chgData name="James Smith" userId="3e9c43fe-1c94-4b1a-a310-4d4ec2495fbf" providerId="ADAL" clId="{893C4159-4BA0-4ED1-B391-DFA01722B658}" dt="2019-06-26T10:15:02.123" v="463"/>
        <pc:sldMkLst>
          <pc:docMk/>
          <pc:sldMk cId="3514197166" sldId="619"/>
        </pc:sldMkLst>
      </pc:sldChg>
      <pc:sldChg chg="del">
        <pc:chgData name="James Smith" userId="3e9c43fe-1c94-4b1a-a310-4d4ec2495fbf" providerId="ADAL" clId="{893C4159-4BA0-4ED1-B391-DFA01722B658}" dt="2019-06-26T10:01:49.010" v="160" actId="2696"/>
        <pc:sldMkLst>
          <pc:docMk/>
          <pc:sldMk cId="2172552857" sldId="620"/>
        </pc:sldMkLst>
      </pc:sldChg>
      <pc:sldChg chg="del">
        <pc:chgData name="James Smith" userId="3e9c43fe-1c94-4b1a-a310-4d4ec2495fbf" providerId="ADAL" clId="{893C4159-4BA0-4ED1-B391-DFA01722B658}" dt="2019-06-26T10:01:49.048" v="161" actId="2696"/>
        <pc:sldMkLst>
          <pc:docMk/>
          <pc:sldMk cId="3088039271" sldId="621"/>
        </pc:sldMkLst>
      </pc:sldChg>
      <pc:sldChg chg="del">
        <pc:chgData name="James Smith" userId="3e9c43fe-1c94-4b1a-a310-4d4ec2495fbf" providerId="ADAL" clId="{893C4159-4BA0-4ED1-B391-DFA01722B658}" dt="2019-06-26T10:01:49.116" v="163" actId="2696"/>
        <pc:sldMkLst>
          <pc:docMk/>
          <pc:sldMk cId="681369766" sldId="622"/>
        </pc:sldMkLst>
      </pc:sldChg>
      <pc:sldChg chg="del">
        <pc:chgData name="James Smith" userId="3e9c43fe-1c94-4b1a-a310-4d4ec2495fbf" providerId="ADAL" clId="{893C4159-4BA0-4ED1-B391-DFA01722B658}" dt="2019-06-26T10:01:49.166" v="164" actId="2696"/>
        <pc:sldMkLst>
          <pc:docMk/>
          <pc:sldMk cId="3904050759" sldId="623"/>
        </pc:sldMkLst>
      </pc:sldChg>
      <pc:sldChg chg="del">
        <pc:chgData name="James Smith" userId="3e9c43fe-1c94-4b1a-a310-4d4ec2495fbf" providerId="ADAL" clId="{893C4159-4BA0-4ED1-B391-DFA01722B658}" dt="2019-06-26T10:01:49.201" v="165" actId="2696"/>
        <pc:sldMkLst>
          <pc:docMk/>
          <pc:sldMk cId="2096673219" sldId="624"/>
        </pc:sldMkLst>
      </pc:sldChg>
      <pc:sldChg chg="del">
        <pc:chgData name="James Smith" userId="3e9c43fe-1c94-4b1a-a310-4d4ec2495fbf" providerId="ADAL" clId="{893C4159-4BA0-4ED1-B391-DFA01722B658}" dt="2019-06-26T10:01:49.230" v="166" actId="2696"/>
        <pc:sldMkLst>
          <pc:docMk/>
          <pc:sldMk cId="2190438445" sldId="625"/>
        </pc:sldMkLst>
      </pc:sldChg>
      <pc:sldChg chg="del">
        <pc:chgData name="James Smith" userId="3e9c43fe-1c94-4b1a-a310-4d4ec2495fbf" providerId="ADAL" clId="{893C4159-4BA0-4ED1-B391-DFA01722B658}" dt="2019-06-26T09:58:51.185" v="153" actId="2696"/>
        <pc:sldMkLst>
          <pc:docMk/>
          <pc:sldMk cId="3609533818" sldId="626"/>
        </pc:sldMkLst>
      </pc:sldChg>
      <pc:sldChg chg="del">
        <pc:chgData name="James Smith" userId="3e9c43fe-1c94-4b1a-a310-4d4ec2495fbf" providerId="ADAL" clId="{893C4159-4BA0-4ED1-B391-DFA01722B658}" dt="2019-06-26T10:01:49.087" v="162" actId="2696"/>
        <pc:sldMkLst>
          <pc:docMk/>
          <pc:sldMk cId="3847407440" sldId="627"/>
        </pc:sldMkLst>
      </pc:sldChg>
      <pc:sldChg chg="addSp delSp modSp add">
        <pc:chgData name="James Smith" userId="3e9c43fe-1c94-4b1a-a310-4d4ec2495fbf" providerId="ADAL" clId="{893C4159-4BA0-4ED1-B391-DFA01722B658}" dt="2019-06-26T10:27:18.899" v="621" actId="1076"/>
        <pc:sldMkLst>
          <pc:docMk/>
          <pc:sldMk cId="3254189025" sldId="660"/>
        </pc:sldMkLst>
        <pc:spChg chg="del mod">
          <ac:chgData name="James Smith" userId="3e9c43fe-1c94-4b1a-a310-4d4ec2495fbf" providerId="ADAL" clId="{893C4159-4BA0-4ED1-B391-DFA01722B658}" dt="2019-06-26T10:26:20.161" v="604"/>
          <ac:spMkLst>
            <pc:docMk/>
            <pc:sldMk cId="3254189025" sldId="660"/>
            <ac:spMk id="2" creationId="{7F8A97EE-4845-47C8-9557-70C3CB16BEC3}"/>
          </ac:spMkLst>
        </pc:spChg>
        <pc:spChg chg="del mod">
          <ac:chgData name="James Smith" userId="3e9c43fe-1c94-4b1a-a310-4d4ec2495fbf" providerId="ADAL" clId="{893C4159-4BA0-4ED1-B391-DFA01722B658}" dt="2019-06-26T10:26:20.158" v="602"/>
          <ac:spMkLst>
            <pc:docMk/>
            <pc:sldMk cId="3254189025" sldId="660"/>
            <ac:spMk id="3" creationId="{4C2F1244-600E-47A1-B47D-CE7E4997FF9A}"/>
          </ac:spMkLst>
        </pc:spChg>
        <pc:spChg chg="mod">
          <ac:chgData name="James Smith" userId="3e9c43fe-1c94-4b1a-a310-4d4ec2495fbf" providerId="ADAL" clId="{893C4159-4BA0-4ED1-B391-DFA01722B658}" dt="2019-06-26T10:27:18.899" v="621" actId="1076"/>
          <ac:spMkLst>
            <pc:docMk/>
            <pc:sldMk cId="3254189025" sldId="660"/>
            <ac:spMk id="4" creationId="{8B4D1BA9-17E2-4668-8DD9-DA6CD6875821}"/>
          </ac:spMkLst>
        </pc:spChg>
        <pc:spChg chg="mod">
          <ac:chgData name="James Smith" userId="3e9c43fe-1c94-4b1a-a310-4d4ec2495fbf" providerId="ADAL" clId="{893C4159-4BA0-4ED1-B391-DFA01722B658}" dt="2019-06-26T10:18:44.389" v="468" actId="1076"/>
          <ac:spMkLst>
            <pc:docMk/>
            <pc:sldMk cId="3254189025" sldId="660"/>
            <ac:spMk id="12" creationId="{EB844436-54CB-442C-BF09-8416925367BC}"/>
          </ac:spMkLst>
        </pc:spChg>
        <pc:spChg chg="mod">
          <ac:chgData name="James Smith" userId="3e9c43fe-1c94-4b1a-a310-4d4ec2495fbf" providerId="ADAL" clId="{893C4159-4BA0-4ED1-B391-DFA01722B658}" dt="2019-06-26T10:27:16.109" v="619" actId="1076"/>
          <ac:spMkLst>
            <pc:docMk/>
            <pc:sldMk cId="3254189025" sldId="660"/>
            <ac:spMk id="13" creationId="{6382F837-888C-41A1-AE37-71838A825141}"/>
          </ac:spMkLst>
        </pc:spChg>
        <pc:spChg chg="add">
          <ac:chgData name="James Smith" userId="3e9c43fe-1c94-4b1a-a310-4d4ec2495fbf" providerId="ADAL" clId="{893C4159-4BA0-4ED1-B391-DFA01722B658}" dt="2019-06-26T10:19:23.286" v="472"/>
          <ac:spMkLst>
            <pc:docMk/>
            <pc:sldMk cId="3254189025" sldId="660"/>
            <ac:spMk id="17" creationId="{7DF7FDD0-9657-450C-B6DE-01A0B1C0680A}"/>
          </ac:spMkLst>
        </pc:spChg>
        <pc:spChg chg="mod">
          <ac:chgData name="James Smith" userId="3e9c43fe-1c94-4b1a-a310-4d4ec2495fbf" providerId="ADAL" clId="{893C4159-4BA0-4ED1-B391-DFA01722B658}" dt="2019-06-26T10:19:00.228" v="471"/>
          <ac:spMkLst>
            <pc:docMk/>
            <pc:sldMk cId="3254189025" sldId="660"/>
            <ac:spMk id="23" creationId="{00000000-0000-0000-0000-000000000000}"/>
          </ac:spMkLst>
        </pc:spChg>
        <pc:spChg chg="del">
          <ac:chgData name="James Smith" userId="3e9c43fe-1c94-4b1a-a310-4d4ec2495fbf" providerId="ADAL" clId="{893C4159-4BA0-4ED1-B391-DFA01722B658}" dt="2019-06-26T10:27:05.082" v="617" actId="478"/>
          <ac:spMkLst>
            <pc:docMk/>
            <pc:sldMk cId="3254189025" sldId="660"/>
            <ac:spMk id="24" creationId="{11992121-6571-436D-9291-87A6BD66D0FC}"/>
          </ac:spMkLst>
        </pc:spChg>
        <pc:picChg chg="mod">
          <ac:chgData name="James Smith" userId="3e9c43fe-1c94-4b1a-a310-4d4ec2495fbf" providerId="ADAL" clId="{893C4159-4BA0-4ED1-B391-DFA01722B658}" dt="2019-06-26T10:27:09.064" v="618" actId="1076"/>
          <ac:picMkLst>
            <pc:docMk/>
            <pc:sldMk cId="3254189025" sldId="660"/>
            <ac:picMk id="5" creationId="{BD07BBE3-CC34-4747-8C09-8CC6E31A1567}"/>
          </ac:picMkLst>
        </pc:picChg>
        <pc:picChg chg="mod">
          <ac:chgData name="James Smith" userId="3e9c43fe-1c94-4b1a-a310-4d4ec2495fbf" providerId="ADAL" clId="{893C4159-4BA0-4ED1-B391-DFA01722B658}" dt="2019-06-26T10:27:16.109" v="619" actId="1076"/>
          <ac:picMkLst>
            <pc:docMk/>
            <pc:sldMk cId="3254189025" sldId="660"/>
            <ac:picMk id="8" creationId="{7070F8F8-7DF6-4C97-90E5-3CE3BE9DFD2B}"/>
          </ac:picMkLst>
        </pc:picChg>
        <pc:picChg chg="del mod">
          <ac:chgData name="James Smith" userId="3e9c43fe-1c94-4b1a-a310-4d4ec2495fbf" providerId="ADAL" clId="{893C4159-4BA0-4ED1-B391-DFA01722B658}" dt="2019-06-26T10:24:24.519" v="520" actId="478"/>
          <ac:picMkLst>
            <pc:docMk/>
            <pc:sldMk cId="3254189025" sldId="660"/>
            <ac:picMk id="9" creationId="{FEF7D668-477A-4B2D-AAB3-0BD06E66E84E}"/>
          </ac:picMkLst>
        </pc:picChg>
        <pc:picChg chg="mod">
          <ac:chgData name="James Smith" userId="3e9c43fe-1c94-4b1a-a310-4d4ec2495fbf" providerId="ADAL" clId="{893C4159-4BA0-4ED1-B391-DFA01722B658}" dt="2019-06-26T10:18:46.015" v="469" actId="1076"/>
          <ac:picMkLst>
            <pc:docMk/>
            <pc:sldMk cId="3254189025" sldId="660"/>
            <ac:picMk id="14" creationId="{2F5A58F9-5834-44C0-B702-343311698552}"/>
          </ac:picMkLst>
        </pc:picChg>
        <pc:picChg chg="mod">
          <ac:chgData name="James Smith" userId="3e9c43fe-1c94-4b1a-a310-4d4ec2495fbf" providerId="ADAL" clId="{893C4159-4BA0-4ED1-B391-DFA01722B658}" dt="2019-06-26T10:18:42.339" v="467" actId="1076"/>
          <ac:picMkLst>
            <pc:docMk/>
            <pc:sldMk cId="3254189025" sldId="660"/>
            <ac:picMk id="15" creationId="{60E82BE5-5F15-4906-A630-EB1810FBF883}"/>
          </ac:picMkLst>
        </pc:picChg>
        <pc:picChg chg="mod">
          <ac:chgData name="James Smith" userId="3e9c43fe-1c94-4b1a-a310-4d4ec2495fbf" providerId="ADAL" clId="{893C4159-4BA0-4ED1-B391-DFA01722B658}" dt="2019-06-26T10:18:40.671" v="466" actId="1076"/>
          <ac:picMkLst>
            <pc:docMk/>
            <pc:sldMk cId="3254189025" sldId="660"/>
            <ac:picMk id="16" creationId="{D434AB08-9757-4ADB-8B51-D90D103F9EF7}"/>
          </ac:picMkLst>
        </pc:picChg>
      </pc:sldChg>
      <pc:sldChg chg="addSp delSp modSp add">
        <pc:chgData name="James Smith" userId="3e9c43fe-1c94-4b1a-a310-4d4ec2495fbf" providerId="ADAL" clId="{893C4159-4BA0-4ED1-B391-DFA01722B658}" dt="2019-06-26T10:31:04.022" v="719" actId="1076"/>
        <pc:sldMkLst>
          <pc:docMk/>
          <pc:sldMk cId="954159524" sldId="661"/>
        </pc:sldMkLst>
        <pc:spChg chg="mod">
          <ac:chgData name="James Smith" userId="3e9c43fe-1c94-4b1a-a310-4d4ec2495fbf" providerId="ADAL" clId="{893C4159-4BA0-4ED1-B391-DFA01722B658}" dt="2019-06-26T10:30:39.865" v="715" actId="1076"/>
          <ac:spMkLst>
            <pc:docMk/>
            <pc:sldMk cId="954159524" sldId="661"/>
            <ac:spMk id="3" creationId="{201DBCE9-C6FE-4609-9459-C57410F8E3A5}"/>
          </ac:spMkLst>
        </pc:spChg>
        <pc:spChg chg="del">
          <ac:chgData name="James Smith" userId="3e9c43fe-1c94-4b1a-a310-4d4ec2495fbf" providerId="ADAL" clId="{893C4159-4BA0-4ED1-B391-DFA01722B658}" dt="2019-06-26T10:28:54.331" v="625" actId="478"/>
          <ac:spMkLst>
            <pc:docMk/>
            <pc:sldMk cId="954159524" sldId="661"/>
            <ac:spMk id="5" creationId="{8EE2F35D-C821-4DB0-89A1-13099E29F2FC}"/>
          </ac:spMkLst>
        </pc:spChg>
        <pc:picChg chg="add mod">
          <ac:chgData name="James Smith" userId="3e9c43fe-1c94-4b1a-a310-4d4ec2495fbf" providerId="ADAL" clId="{893C4159-4BA0-4ED1-B391-DFA01722B658}" dt="2019-06-26T10:31:04.022" v="719" actId="1076"/>
          <ac:picMkLst>
            <pc:docMk/>
            <pc:sldMk cId="954159524" sldId="661"/>
            <ac:picMk id="6" creationId="{52ED9EAD-FFAC-464E-8B2A-66E251AE31BF}"/>
          </ac:picMkLst>
        </pc:picChg>
      </pc:sldChg>
      <pc:sldMasterChg chg="modSp">
        <pc:chgData name="James Smith" userId="3e9c43fe-1c94-4b1a-a310-4d4ec2495fbf" providerId="ADAL" clId="{893C4159-4BA0-4ED1-B391-DFA01722B658}" dt="2019-06-26T10:19:44.006" v="476" actId="20577"/>
        <pc:sldMasterMkLst>
          <pc:docMk/>
          <pc:sldMasterMk cId="1928913202" sldId="2147483660"/>
        </pc:sldMasterMkLst>
        <pc:spChg chg="mod">
          <ac:chgData name="James Smith" userId="3e9c43fe-1c94-4b1a-a310-4d4ec2495fbf" providerId="ADAL" clId="{893C4159-4BA0-4ED1-B391-DFA01722B658}" dt="2019-06-26T10:19:44.006" v="476" actId="20577"/>
          <ac:spMkLst>
            <pc:docMk/>
            <pc:sldMasterMk cId="1928913202" sldId="2147483660"/>
            <ac:spMk id="8" creationId="{00000000-0000-0000-0000-000000000000}"/>
          </ac:spMkLst>
        </pc:spChg>
      </pc:sldMasterChg>
    </pc:docChg>
  </pc:docChgLst>
  <pc:docChgLst>
    <pc:chgData name="James Smith" userId="6f731ed60dd26011" providerId="LiveId" clId="{4BFD21DB-74F0-474D-B351-A89D1C6CA5BB}"/>
    <pc:docChg chg="undo custSel modSld">
      <pc:chgData name="James Smith" userId="6f731ed60dd26011" providerId="LiveId" clId="{4BFD21DB-74F0-474D-B351-A89D1C6CA5BB}" dt="2019-06-26T13:55:14.422" v="212"/>
      <pc:docMkLst>
        <pc:docMk/>
      </pc:docMkLst>
      <pc:sldChg chg="modSp">
        <pc:chgData name="James Smith" userId="6f731ed60dd26011" providerId="LiveId" clId="{4BFD21DB-74F0-474D-B351-A89D1C6CA5BB}" dt="2019-06-26T13:55:14.422" v="212"/>
        <pc:sldMkLst>
          <pc:docMk/>
          <pc:sldMk cId="441042842" sldId="611"/>
        </pc:sldMkLst>
        <pc:spChg chg="mod">
          <ac:chgData name="James Smith" userId="6f731ed60dd26011" providerId="LiveId" clId="{4BFD21DB-74F0-474D-B351-A89D1C6CA5BB}" dt="2019-06-26T13:55:14.422" v="212"/>
          <ac:spMkLst>
            <pc:docMk/>
            <pc:sldMk cId="441042842" sldId="611"/>
            <ac:spMk id="3" creationId="{201DBCE9-C6FE-4609-9459-C57410F8E3A5}"/>
          </ac:spMkLst>
        </pc:spChg>
        <pc:spChg chg="mod">
          <ac:chgData name="James Smith" userId="6f731ed60dd26011" providerId="LiveId" clId="{4BFD21DB-74F0-474D-B351-A89D1C6CA5BB}" dt="2019-06-26T13:52:41.958" v="207" actId="1076"/>
          <ac:spMkLst>
            <pc:docMk/>
            <pc:sldMk cId="441042842" sldId="611"/>
            <ac:spMk id="5" creationId="{8EE2F35D-C821-4DB0-89A1-13099E29F2FC}"/>
          </ac:spMkLst>
        </pc:spChg>
      </pc:sldChg>
      <pc:sldChg chg="delSp modSp">
        <pc:chgData name="James Smith" userId="6f731ed60dd26011" providerId="LiveId" clId="{4BFD21DB-74F0-474D-B351-A89D1C6CA5BB}" dt="2019-06-26T12:26:47.683" v="199" actId="1076"/>
        <pc:sldMkLst>
          <pc:docMk/>
          <pc:sldMk cId="3254189025" sldId="660"/>
        </pc:sldMkLst>
        <pc:spChg chg="del mod">
          <ac:chgData name="James Smith" userId="6f731ed60dd26011" providerId="LiveId" clId="{4BFD21DB-74F0-474D-B351-A89D1C6CA5BB}" dt="2019-06-26T12:24:53.720" v="72" actId="478"/>
          <ac:spMkLst>
            <pc:docMk/>
            <pc:sldMk cId="3254189025" sldId="660"/>
            <ac:spMk id="4" creationId="{8B4D1BA9-17E2-4668-8DD9-DA6CD6875821}"/>
          </ac:spMkLst>
        </pc:spChg>
        <pc:spChg chg="del">
          <ac:chgData name="James Smith" userId="6f731ed60dd26011" providerId="LiveId" clId="{4BFD21DB-74F0-474D-B351-A89D1C6CA5BB}" dt="2019-06-26T12:22:39.104" v="0" actId="478"/>
          <ac:spMkLst>
            <pc:docMk/>
            <pc:sldMk cId="3254189025" sldId="660"/>
            <ac:spMk id="6" creationId="{7796ABF3-C1E8-4B63-8F51-89D618EA0482}"/>
          </ac:spMkLst>
        </pc:spChg>
        <pc:spChg chg="mod">
          <ac:chgData name="James Smith" userId="6f731ed60dd26011" providerId="LiveId" clId="{4BFD21DB-74F0-474D-B351-A89D1C6CA5BB}" dt="2019-06-26T12:22:52.816" v="7" actId="1076"/>
          <ac:spMkLst>
            <pc:docMk/>
            <pc:sldMk cId="3254189025" sldId="660"/>
            <ac:spMk id="12" creationId="{EB844436-54CB-442C-BF09-8416925367BC}"/>
          </ac:spMkLst>
        </pc:spChg>
        <pc:spChg chg="mod">
          <ac:chgData name="James Smith" userId="6f731ed60dd26011" providerId="LiveId" clId="{4BFD21DB-74F0-474D-B351-A89D1C6CA5BB}" dt="2019-06-26T12:26:47.683" v="199" actId="1076"/>
          <ac:spMkLst>
            <pc:docMk/>
            <pc:sldMk cId="3254189025" sldId="660"/>
            <ac:spMk id="13" creationId="{6382F837-888C-41A1-AE37-71838A825141}"/>
          </ac:spMkLst>
        </pc:spChg>
        <pc:picChg chg="del">
          <ac:chgData name="James Smith" userId="6f731ed60dd26011" providerId="LiveId" clId="{4BFD21DB-74F0-474D-B351-A89D1C6CA5BB}" dt="2019-06-26T12:22:39.607" v="1" actId="478"/>
          <ac:picMkLst>
            <pc:docMk/>
            <pc:sldMk cId="3254189025" sldId="660"/>
            <ac:picMk id="5" creationId="{BD07BBE3-CC34-4747-8C09-8CC6E31A1567}"/>
          </ac:picMkLst>
        </pc:picChg>
        <pc:picChg chg="del mod">
          <ac:chgData name="James Smith" userId="6f731ed60dd26011" providerId="LiveId" clId="{4BFD21DB-74F0-474D-B351-A89D1C6CA5BB}" dt="2019-06-26T12:24:52.948" v="71" actId="478"/>
          <ac:picMkLst>
            <pc:docMk/>
            <pc:sldMk cId="3254189025" sldId="660"/>
            <ac:picMk id="8" creationId="{7070F8F8-7DF6-4C97-90E5-3CE3BE9DFD2B}"/>
          </ac:picMkLst>
        </pc:picChg>
        <pc:picChg chg="mod">
          <ac:chgData name="James Smith" userId="6f731ed60dd26011" providerId="LiveId" clId="{4BFD21DB-74F0-474D-B351-A89D1C6CA5BB}" dt="2019-06-26T12:22:49.621" v="5" actId="1076"/>
          <ac:picMkLst>
            <pc:docMk/>
            <pc:sldMk cId="3254189025" sldId="660"/>
            <ac:picMk id="14" creationId="{2F5A58F9-5834-44C0-B702-343311698552}"/>
          </ac:picMkLst>
        </pc:picChg>
        <pc:picChg chg="mod">
          <ac:chgData name="James Smith" userId="6f731ed60dd26011" providerId="LiveId" clId="{4BFD21DB-74F0-474D-B351-A89D1C6CA5BB}" dt="2019-06-26T12:22:50.594" v="6" actId="1076"/>
          <ac:picMkLst>
            <pc:docMk/>
            <pc:sldMk cId="3254189025" sldId="660"/>
            <ac:picMk id="15" creationId="{60E82BE5-5F15-4906-A630-EB1810FBF883}"/>
          </ac:picMkLst>
        </pc:picChg>
        <pc:picChg chg="mod">
          <ac:chgData name="James Smith" userId="6f731ed60dd26011" providerId="LiveId" clId="{4BFD21DB-74F0-474D-B351-A89D1C6CA5BB}" dt="2019-06-26T12:22:42.799" v="2" actId="1076"/>
          <ac:picMkLst>
            <pc:docMk/>
            <pc:sldMk cId="3254189025" sldId="660"/>
            <ac:picMk id="16" creationId="{D434AB08-9757-4ADB-8B51-D90D103F9EF7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13:47:59.029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3B0E8-61A2-CD4C-90E8-C3123A7F666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E95E8-4D43-F24D-AAB5-E67FF034B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19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97CA7-83E6-8641-B128-237EACC10AD5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4483-CA50-974F-AECC-E935B8BE5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7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89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6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1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7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0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587B5-EFC9-425A-89B8-7730E225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1856D-4BFD-4443-85CD-7689C6F8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5CED-5AE0-4EE6-B42C-9099F4171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9EBF3E7-081A-4B74-A22C-E8C071E4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44753" y="6080629"/>
            <a:ext cx="2228850" cy="365125"/>
          </a:xfrm>
        </p:spPr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611991"/>
            <a:ext cx="9906000" cy="0"/>
          </a:xfrm>
          <a:prstGeom prst="line">
            <a:avLst/>
          </a:prstGeom>
          <a:ln>
            <a:solidFill>
              <a:srgbClr val="515B6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7A51C-CAB0-6645-9350-72E2F3DC1E8E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FDED-3993-7F4E-8438-A98AC4A3E1C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052" y="72968"/>
            <a:ext cx="1270427" cy="64746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47367" y="6624084"/>
            <a:ext cx="3058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Copyright</a:t>
            </a:r>
            <a:r>
              <a:rPr lang="en-US" sz="900" baseline="0" dirty="0"/>
              <a:t> Projecting Success 2019</a:t>
            </a:r>
          </a:p>
        </p:txBody>
      </p:sp>
    </p:spTree>
    <p:extLst>
      <p:ext uri="{BB962C8B-B14F-4D97-AF65-F5344CB8AC3E}">
        <p14:creationId xmlns:p14="http://schemas.microsoft.com/office/powerpoint/2010/main" val="192891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mailto:Martinpaver@projectingsuccess.co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mes-G-Smith/Python-projects/blob/master/Hackathons/Project_Hack_3.0/intro_to_ml.ipynb" TargetMode="External"/><Relationship Id="rId3" Type="http://schemas.openxmlformats.org/officeDocument/2006/relationships/hyperlink" Target="https://colab.research.google.com/notebooks/welcome.ipynb" TargetMode="External"/><Relationship Id="rId7" Type="http://schemas.openxmlformats.org/officeDocument/2006/relationships/hyperlink" Target="https://www.dropbox.com/s/88e7026cwf5pwi4/iris.csv?dl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10" Type="http://schemas.openxmlformats.org/officeDocument/2006/relationships/hyperlink" Target="http://www.projectingsuccess.co.uk/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colab.research.google.com/notebooks/welcome.ipynb#recent=tru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google.com/accounts/Login?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projectingsuccess.co.uk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" TargetMode="External"/><Relationship Id="rId11" Type="http://schemas.openxmlformats.org/officeDocument/2006/relationships/hyperlink" Target="https://www.udemy.com/?utm_source=adwords-brand&amp;utm_medium=udemyads&amp;utm_campaign=NEW-AW-PROS-Branded-Search-World-EN-ENG_._ci__._sl_ENG_._vi__._sd_All_._la_EN_._&amp;tabei=7&amp;utm_term=_._ag_48933380294_._ad_279519253626_._de_c_._dm__._pl__._ti_kwd-310556426868_._li_9045101_._pd__._&amp;gclid=CjwKCAjwr8zoBRA0EiwANmvpYNWL6cq8PKBkCi6Lkfo8TSaDoobh1EOnwtIr80u4pt_zvR6ltlzv4hoCR84QAvD_BwE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s://www.pythonforbeginners.com/" TargetMode="External"/><Relationship Id="rId9" Type="http://schemas.openxmlformats.org/officeDocument/2006/relationships/hyperlink" Target="https://github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ingsuccess.co.uk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7823" y="54390"/>
            <a:ext cx="1464741" cy="714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00" y="6627410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|  </a:t>
            </a:r>
            <a:r>
              <a:rPr lang="en-GB" sz="894" dirty="0" err="1">
                <a:solidFill>
                  <a:srgbClr val="515B60">
                    <a:alpha val="50000"/>
                  </a:srgbClr>
                </a:solidFill>
                <a:latin typeface="+mj-lt"/>
              </a:rPr>
              <a:t>www.projectingsuccess.co.uk</a:t>
            </a:r>
            <a:endParaRPr lang="en-GB" sz="894" dirty="0">
              <a:solidFill>
                <a:srgbClr val="515B60">
                  <a:alpha val="50000"/>
                </a:srgb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1730" y="406485"/>
            <a:ext cx="9917730" cy="6554663"/>
            <a:chOff x="-5930" y="-723043"/>
            <a:chExt cx="9155730" cy="6829578"/>
          </a:xfrm>
        </p:grpSpPr>
        <p:sp>
          <p:nvSpPr>
            <p:cNvPr id="62" name="Rectangle 61"/>
            <p:cNvSpPr/>
            <p:nvPr/>
          </p:nvSpPr>
          <p:spPr>
            <a:xfrm>
              <a:off x="2691850" y="1095924"/>
              <a:ext cx="6457950" cy="1396517"/>
            </a:xfrm>
            <a:prstGeom prst="rect">
              <a:avLst/>
            </a:prstGeom>
            <a:solidFill>
              <a:srgbClr val="008CC2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91850" y="2479239"/>
              <a:ext cx="6457950" cy="13965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310385" y="1378078"/>
              <a:ext cx="747363" cy="699640"/>
            </a:xfrm>
            <a:prstGeom prst="ellipse">
              <a:avLst/>
            </a:prstGeom>
            <a:solidFill>
              <a:srgbClr val="006B9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691849" y="3860159"/>
              <a:ext cx="6457950" cy="1396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balanced" dir="t">
                <a:rot lat="0" lon="0" rev="17400000"/>
              </a:lightRig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157" y="-723043"/>
              <a:ext cx="2707573" cy="682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38100" algn="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17"/>
            <p:cNvSpPr/>
            <p:nvPr/>
          </p:nvSpPr>
          <p:spPr>
            <a:xfrm>
              <a:off x="844" y="1670857"/>
              <a:ext cx="3056290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 flip="none" rotWithShape="1">
              <a:gsLst>
                <a:gs pos="29000">
                  <a:srgbClr val="008CC2"/>
                </a:gs>
                <a:gs pos="64000">
                  <a:srgbClr val="008CC2"/>
                </a:gs>
                <a:gs pos="100000">
                  <a:srgbClr val="008CC2"/>
                </a:gs>
                <a:gs pos="89000">
                  <a:srgbClr val="89BCFF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15"/>
            <p:cNvSpPr/>
            <p:nvPr/>
          </p:nvSpPr>
          <p:spPr>
            <a:xfrm>
              <a:off x="-5929" y="3038772"/>
              <a:ext cx="3065166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13"/>
            <p:cNvSpPr/>
            <p:nvPr/>
          </p:nvSpPr>
          <p:spPr>
            <a:xfrm>
              <a:off x="-5930" y="4406815"/>
              <a:ext cx="3065069" cy="1699720"/>
            </a:xfrm>
            <a:custGeom>
              <a:avLst/>
              <a:gdLst>
                <a:gd name="connsiteX0" fmla="*/ 3055457 w 3055767"/>
                <a:gd name="connsiteY0" fmla="*/ 0 h 1630207"/>
                <a:gd name="connsiteX1" fmla="*/ 3053909 w 3055767"/>
                <a:gd name="connsiteY1" fmla="*/ 1322161 h 1630207"/>
                <a:gd name="connsiteX2" fmla="*/ 2712545 w 3055767"/>
                <a:gd name="connsiteY2" fmla="*/ 1628729 h 1630207"/>
                <a:gd name="connsiteX3" fmla="*/ 0 w 3055767"/>
                <a:gd name="connsiteY3" fmla="*/ 1628730 h 1630207"/>
                <a:gd name="connsiteX4" fmla="*/ 0 w 3055767"/>
                <a:gd name="connsiteY4" fmla="*/ 318117 h 1630207"/>
                <a:gd name="connsiteX5" fmla="*/ 2559844 w 3055767"/>
                <a:gd name="connsiteY5" fmla="*/ 328463 h 1630207"/>
                <a:gd name="connsiteX6" fmla="*/ 2789498 w 3055767"/>
                <a:gd name="connsiteY6" fmla="*/ 315979 h 1630207"/>
                <a:gd name="connsiteX7" fmla="*/ 3055457 w 3055767"/>
                <a:gd name="connsiteY7" fmla="*/ 0 h 1630207"/>
                <a:gd name="connsiteX0" fmla="*/ 3055457 w 3055767"/>
                <a:gd name="connsiteY0" fmla="*/ 0 h 1628729"/>
                <a:gd name="connsiteX1" fmla="*/ 3053909 w 3055767"/>
                <a:gd name="connsiteY1" fmla="*/ 1322161 h 1628729"/>
                <a:gd name="connsiteX2" fmla="*/ 2712545 w 3055767"/>
                <a:gd name="connsiteY2" fmla="*/ 1628729 h 1628729"/>
                <a:gd name="connsiteX3" fmla="*/ 0 w 3055767"/>
                <a:gd name="connsiteY3" fmla="*/ 1628730 h 1628729"/>
                <a:gd name="connsiteX4" fmla="*/ 0 w 3055767"/>
                <a:gd name="connsiteY4" fmla="*/ 318117 h 1628729"/>
                <a:gd name="connsiteX5" fmla="*/ 2559844 w 3055767"/>
                <a:gd name="connsiteY5" fmla="*/ 328463 h 1628729"/>
                <a:gd name="connsiteX6" fmla="*/ 2789498 w 3055767"/>
                <a:gd name="connsiteY6" fmla="*/ 315979 h 1628729"/>
                <a:gd name="connsiteX7" fmla="*/ 3055457 w 3055767"/>
                <a:gd name="connsiteY7" fmla="*/ 0 h 1628729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89498 w 3055767"/>
                <a:gd name="connsiteY6" fmla="*/ 31597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5210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846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5586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59844 w 3055767"/>
                <a:gd name="connsiteY5" fmla="*/ 322710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2828 w 3055767"/>
                <a:gd name="connsiteY6" fmla="*/ 32173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70447 w 3055767"/>
                <a:gd name="connsiteY6" fmla="*/ 304472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9833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8117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68066 w 3055767"/>
                <a:gd name="connsiteY6" fmla="*/ 29871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9972 w 3055767"/>
                <a:gd name="connsiteY6" fmla="*/ 287211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90088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77590 w 3055767"/>
                <a:gd name="connsiteY6" fmla="*/ 275704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69949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5767"/>
                <a:gd name="connsiteY0" fmla="*/ 0 h 1628730"/>
                <a:gd name="connsiteX1" fmla="*/ 3053909 w 3055767"/>
                <a:gd name="connsiteY1" fmla="*/ 1322161 h 1628730"/>
                <a:gd name="connsiteX2" fmla="*/ 2712545 w 3055767"/>
                <a:gd name="connsiteY2" fmla="*/ 1628729 h 1628730"/>
                <a:gd name="connsiteX3" fmla="*/ 0 w 3055767"/>
                <a:gd name="connsiteY3" fmla="*/ 1628730 h 1628730"/>
                <a:gd name="connsiteX4" fmla="*/ 0 w 3055767"/>
                <a:gd name="connsiteY4" fmla="*/ 315239 h 1628730"/>
                <a:gd name="connsiteX5" fmla="*/ 2562225 w 3055767"/>
                <a:gd name="connsiteY5" fmla="*/ 314080 h 1628730"/>
                <a:gd name="connsiteX6" fmla="*/ 2782353 w 3055767"/>
                <a:gd name="connsiteY6" fmla="*/ 278580 h 1628730"/>
                <a:gd name="connsiteX7" fmla="*/ 3055457 w 3055767"/>
                <a:gd name="connsiteY7" fmla="*/ 0 h 1628730"/>
                <a:gd name="connsiteX0" fmla="*/ 3055457 w 3056290"/>
                <a:gd name="connsiteY0" fmla="*/ 0 h 1628730"/>
                <a:gd name="connsiteX1" fmla="*/ 3056290 w 3056290"/>
                <a:gd name="connsiteY1" fmla="*/ 1322161 h 1628730"/>
                <a:gd name="connsiteX2" fmla="*/ 2712545 w 3056290"/>
                <a:gd name="connsiteY2" fmla="*/ 1628729 h 1628730"/>
                <a:gd name="connsiteX3" fmla="*/ 0 w 3056290"/>
                <a:gd name="connsiteY3" fmla="*/ 1628730 h 1628730"/>
                <a:gd name="connsiteX4" fmla="*/ 0 w 3056290"/>
                <a:gd name="connsiteY4" fmla="*/ 315239 h 1628730"/>
                <a:gd name="connsiteX5" fmla="*/ 2562225 w 3056290"/>
                <a:gd name="connsiteY5" fmla="*/ 314080 h 1628730"/>
                <a:gd name="connsiteX6" fmla="*/ 2782353 w 3056290"/>
                <a:gd name="connsiteY6" fmla="*/ 278580 h 1628730"/>
                <a:gd name="connsiteX7" fmla="*/ 3055457 w 3056290"/>
                <a:gd name="connsiteY7" fmla="*/ 0 h 1628730"/>
                <a:gd name="connsiteX0" fmla="*/ 3055457 w 3056290"/>
                <a:gd name="connsiteY0" fmla="*/ 0 h 1617223"/>
                <a:gd name="connsiteX1" fmla="*/ 3056290 w 3056290"/>
                <a:gd name="connsiteY1" fmla="*/ 1310654 h 1617223"/>
                <a:gd name="connsiteX2" fmla="*/ 2712545 w 3056290"/>
                <a:gd name="connsiteY2" fmla="*/ 1617222 h 1617223"/>
                <a:gd name="connsiteX3" fmla="*/ 0 w 3056290"/>
                <a:gd name="connsiteY3" fmla="*/ 1617223 h 1617223"/>
                <a:gd name="connsiteX4" fmla="*/ 0 w 3056290"/>
                <a:gd name="connsiteY4" fmla="*/ 303732 h 1617223"/>
                <a:gd name="connsiteX5" fmla="*/ 2562225 w 3056290"/>
                <a:gd name="connsiteY5" fmla="*/ 302573 h 1617223"/>
                <a:gd name="connsiteX6" fmla="*/ 2782353 w 3056290"/>
                <a:gd name="connsiteY6" fmla="*/ 267073 h 1617223"/>
                <a:gd name="connsiteX7" fmla="*/ 3055457 w 3056290"/>
                <a:gd name="connsiteY7" fmla="*/ 0 h 161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290" h="1617223">
                  <a:moveTo>
                    <a:pt x="3055457" y="0"/>
                  </a:moveTo>
                  <a:cubicBezTo>
                    <a:pt x="3056966" y="449656"/>
                    <a:pt x="3054781" y="860998"/>
                    <a:pt x="3056290" y="1310654"/>
                  </a:cubicBezTo>
                  <a:cubicBezTo>
                    <a:pt x="3031500" y="1499834"/>
                    <a:pt x="2839433" y="1596081"/>
                    <a:pt x="2712545" y="1617222"/>
                  </a:cubicBezTo>
                  <a:lnTo>
                    <a:pt x="0" y="1617223"/>
                  </a:lnTo>
                  <a:lnTo>
                    <a:pt x="0" y="303732"/>
                  </a:lnTo>
                  <a:lnTo>
                    <a:pt x="2562225" y="302573"/>
                  </a:lnTo>
                  <a:cubicBezTo>
                    <a:pt x="2641950" y="290741"/>
                    <a:pt x="2700246" y="290412"/>
                    <a:pt x="2782353" y="267073"/>
                  </a:cubicBezTo>
                  <a:cubicBezTo>
                    <a:pt x="2967934" y="193974"/>
                    <a:pt x="3028192" y="87102"/>
                    <a:pt x="3055457" y="0"/>
                  </a:cubicBezTo>
                  <a:close/>
                </a:path>
              </a:pathLst>
            </a:custGeom>
            <a:gradFill>
              <a:gsLst>
                <a:gs pos="29000">
                  <a:schemeClr val="bg1">
                    <a:lumMod val="75000"/>
                  </a:schemeClr>
                </a:gs>
                <a:gs pos="64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  <a:gs pos="89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0" name="Straight Connector 49"/>
          <p:cNvCxnSpPr>
            <a:cxnSpLocks/>
          </p:cNvCxnSpPr>
          <p:nvPr/>
        </p:nvCxnSpPr>
        <p:spPr>
          <a:xfrm flipH="1" flipV="1">
            <a:off x="3845750" y="3077358"/>
            <a:ext cx="5835337" cy="39318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8292" y="410448"/>
            <a:ext cx="2644320" cy="13476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28135" y="2555429"/>
            <a:ext cx="6755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An Introduction to Machine Learning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3468" y="5108329"/>
            <a:ext cx="4053758" cy="1000322"/>
            <a:chOff x="7138132" y="4113867"/>
            <a:chExt cx="4723336" cy="1000322"/>
          </a:xfrm>
        </p:grpSpPr>
        <p:grpSp>
          <p:nvGrpSpPr>
            <p:cNvPr id="26" name="Group 25"/>
            <p:cNvGrpSpPr/>
            <p:nvPr/>
          </p:nvGrpSpPr>
          <p:grpSpPr>
            <a:xfrm flipH="1">
              <a:off x="8586465" y="4113867"/>
              <a:ext cx="3275003" cy="338554"/>
              <a:chOff x="1340432" y="456002"/>
              <a:chExt cx="2152192" cy="33855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418056" y="794498"/>
                <a:ext cx="2074568" cy="58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340432" y="456002"/>
                <a:ext cx="13299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James Smith</a:t>
                </a: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flipH="1">
              <a:off x="7138132" y="4467858"/>
              <a:ext cx="47142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Chief Technology Officer</a:t>
              </a:r>
            </a:p>
            <a:p>
              <a:pPr lvl="0"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www.projectingsuccess.co.uk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r"/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62EFB-041B-49D8-B272-C3C6551E5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57" y="487310"/>
            <a:ext cx="1630400" cy="244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AFB7280-E14F-4F47-BE84-B8BB1E996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948" y="1980472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10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D964D-6DAF-4A57-B595-E39BFB54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41" y="892854"/>
            <a:ext cx="6667549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with Iris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44436-54CB-442C-BF09-8416925367BC}"/>
              </a:ext>
            </a:extLst>
          </p:cNvPr>
          <p:cNvSpPr txBox="1"/>
          <p:nvPr/>
        </p:nvSpPr>
        <p:spPr>
          <a:xfrm>
            <a:off x="4140903" y="2454486"/>
            <a:ext cx="2570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3"/>
              </a:rPr>
              <a:t>Intro to Google </a:t>
            </a:r>
            <a:r>
              <a:rPr lang="en-GB" sz="1050" dirty="0" err="1">
                <a:hlinkClick r:id="rId3"/>
              </a:rPr>
              <a:t>Colab</a:t>
            </a:r>
            <a:endParaRPr lang="en-GB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5A58F9-5834-44C0-B702-34331169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13" y="1391228"/>
            <a:ext cx="2513565" cy="84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82BE5-5F15-4906-A630-EB1810FBF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111" y="1211040"/>
            <a:ext cx="1738312" cy="10815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34AB08-9757-4ADB-8B51-D90D103F9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22" y="1509818"/>
            <a:ext cx="2324100" cy="60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82F837-888C-41A1-AE37-71838A825141}"/>
              </a:ext>
            </a:extLst>
          </p:cNvPr>
          <p:cNvSpPr txBox="1"/>
          <p:nvPr/>
        </p:nvSpPr>
        <p:spPr>
          <a:xfrm>
            <a:off x="2373161" y="3411594"/>
            <a:ext cx="61063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Download/save the </a:t>
            </a:r>
            <a:r>
              <a:rPr lang="en-GB" dirty="0">
                <a:hlinkClick r:id="rId7"/>
              </a:rPr>
              <a:t>iris.csv</a:t>
            </a: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r>
              <a:rPr lang="en-GB" dirty="0"/>
              <a:t>“Copy” this </a:t>
            </a:r>
            <a:r>
              <a:rPr lang="en-GB" dirty="0">
                <a:hlinkClick r:id="rId8"/>
              </a:rPr>
              <a:t>GitHub</a:t>
            </a:r>
            <a:r>
              <a:rPr lang="en-GB" dirty="0"/>
              <a:t> </a:t>
            </a:r>
            <a:r>
              <a:rPr lang="en-GB" dirty="0" err="1"/>
              <a:t>url</a:t>
            </a: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r>
              <a:rPr lang="en-GB" dirty="0"/>
              <a:t>Open </a:t>
            </a:r>
            <a:r>
              <a:rPr lang="en-GB" dirty="0">
                <a:hlinkClick r:id="rId9"/>
              </a:rPr>
              <a:t>Google </a:t>
            </a:r>
            <a:r>
              <a:rPr lang="en-GB" dirty="0" err="1">
                <a:hlinkClick r:id="rId9"/>
              </a:rPr>
              <a:t>Colab</a:t>
            </a:r>
            <a:r>
              <a:rPr lang="en-GB" dirty="0"/>
              <a:t> in your favourite browser</a:t>
            </a:r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r>
              <a:rPr lang="en-GB" dirty="0"/>
              <a:t>Paste the GitHub link into the correct tab on Google </a:t>
            </a:r>
            <a:r>
              <a:rPr lang="en-GB" dirty="0" err="1"/>
              <a:t>Colab</a:t>
            </a: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FontTx/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7FDD0-9657-450C-B6DE-01A0B1C0680A}"/>
              </a:ext>
            </a:extLst>
          </p:cNvPr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11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10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325418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get setup.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2F35D-C821-4DB0-89A1-13099E29F2FC}"/>
              </a:ext>
            </a:extLst>
          </p:cNvPr>
          <p:cNvSpPr txBox="1"/>
          <p:nvPr/>
        </p:nvSpPr>
        <p:spPr>
          <a:xfrm>
            <a:off x="2300750" y="2524522"/>
            <a:ext cx="504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 want to code with me – </a:t>
            </a:r>
            <a:r>
              <a:rPr lang="en-GB" b="1" dirty="0">
                <a:solidFill>
                  <a:schemeClr val="accent6"/>
                </a:solidFill>
              </a:rPr>
              <a:t>EVERYTHING</a:t>
            </a:r>
            <a:r>
              <a:rPr lang="en-GB" dirty="0"/>
              <a:t> you need is in my slides so download them from here: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BCE9-C6FE-4609-9459-C57410F8E3A5}"/>
              </a:ext>
            </a:extLst>
          </p:cNvPr>
          <p:cNvSpPr txBox="1"/>
          <p:nvPr/>
        </p:nvSpPr>
        <p:spPr>
          <a:xfrm>
            <a:off x="1083888" y="3703647"/>
            <a:ext cx="8004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https://tinyurl.</a:t>
            </a:r>
            <a:r>
              <a:rPr lang="en-GB" sz="4400" b="1"/>
              <a:t>com/</a:t>
            </a:r>
            <a:r>
              <a:rPr lang="en-GB" sz="6000" b="1"/>
              <a:t>y64xp29b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44104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3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get setup.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BCE9-C6FE-4609-9459-C57410F8E3A5}"/>
              </a:ext>
            </a:extLst>
          </p:cNvPr>
          <p:cNvSpPr txBox="1"/>
          <p:nvPr/>
        </p:nvSpPr>
        <p:spPr>
          <a:xfrm>
            <a:off x="1533883" y="3663063"/>
            <a:ext cx="646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hlinkClick r:id="rId4"/>
              </a:rPr>
              <a:t>Sign in</a:t>
            </a:r>
            <a:endParaRPr lang="en-GB" b="1" dirty="0">
              <a:solidFill>
                <a:schemeClr val="accent1"/>
              </a:solidFill>
            </a:endParaRPr>
          </a:p>
          <a:p>
            <a:pPr algn="ctr"/>
            <a:endParaRPr lang="en-GB" b="1" dirty="0">
              <a:solidFill>
                <a:schemeClr val="accent1"/>
              </a:solidFill>
            </a:endParaRPr>
          </a:p>
          <a:p>
            <a:pPr algn="ctr"/>
            <a:r>
              <a:rPr lang="en-GB" dirty="0"/>
              <a:t>(or create - but who doesn’t have a Google account right?!)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2ED9EAD-FFAC-464E-8B2A-66E251AE3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361" y="2024763"/>
            <a:ext cx="42862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5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4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550A5-971D-4DC3-91EB-52FF977725C8}"/>
              </a:ext>
            </a:extLst>
          </p:cNvPr>
          <p:cNvSpPr txBox="1"/>
          <p:nvPr/>
        </p:nvSpPr>
        <p:spPr>
          <a:xfrm>
            <a:off x="543128" y="169048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Let’s get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FC296-A58C-417A-8FBB-F248A7A4123C}"/>
              </a:ext>
            </a:extLst>
          </p:cNvPr>
          <p:cNvSpPr txBox="1"/>
          <p:nvPr/>
        </p:nvSpPr>
        <p:spPr>
          <a:xfrm>
            <a:off x="543128" y="4332777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 Python?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5CA0-FAA9-4BA4-9B8B-6324629A7C67}"/>
              </a:ext>
            </a:extLst>
          </p:cNvPr>
          <p:cNvSpPr txBox="1"/>
          <p:nvPr/>
        </p:nvSpPr>
        <p:spPr>
          <a:xfrm>
            <a:off x="543128" y="5129906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with Iris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E3B82-3821-4F4A-9500-830DD36B5DE7}"/>
              </a:ext>
            </a:extLst>
          </p:cNvPr>
          <p:cNvSpPr txBox="1"/>
          <p:nvPr/>
        </p:nvSpPr>
        <p:spPr>
          <a:xfrm>
            <a:off x="543128" y="2426990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 am I?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F1ED-C8C9-4354-BF29-54E1324DAC13}"/>
              </a:ext>
            </a:extLst>
          </p:cNvPr>
          <p:cNvSpPr txBox="1"/>
          <p:nvPr/>
        </p:nvSpPr>
        <p:spPr>
          <a:xfrm>
            <a:off x="501752" y="3666596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to make progress on your own!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03AC06-693C-4A0C-93C1-114756FB62DC}"/>
              </a:ext>
            </a:extLst>
          </p:cNvPr>
          <p:cNvCxnSpPr/>
          <p:nvPr/>
        </p:nvCxnSpPr>
        <p:spPr>
          <a:xfrm>
            <a:off x="331648" y="1875146"/>
            <a:ext cx="18714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FE504E-BECF-4B98-9BF3-DA723C8FA167}"/>
              </a:ext>
            </a:extLst>
          </p:cNvPr>
          <p:cNvSpPr txBox="1"/>
          <p:nvPr/>
        </p:nvSpPr>
        <p:spPr>
          <a:xfrm>
            <a:off x="501752" y="3059668"/>
            <a:ext cx="845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Integrated Dev Environment (IDE)?</a:t>
            </a:r>
          </a:p>
        </p:txBody>
      </p:sp>
    </p:spTree>
    <p:extLst>
      <p:ext uri="{BB962C8B-B14F-4D97-AF65-F5344CB8AC3E}">
        <p14:creationId xmlns:p14="http://schemas.microsoft.com/office/powerpoint/2010/main" val="42269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am I?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FDD2B-5529-42C5-9532-43C00481FD93}"/>
              </a:ext>
            </a:extLst>
          </p:cNvPr>
          <p:cNvSpPr txBox="1"/>
          <p:nvPr/>
        </p:nvSpPr>
        <p:spPr>
          <a:xfrm>
            <a:off x="423152" y="1279187"/>
            <a:ext cx="82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Completed my PhD in applied Mathematics in 2015 – </a:t>
            </a:r>
            <a:r>
              <a:rPr lang="en-GB" i="1" dirty="0" err="1"/>
              <a:t>Painlevé</a:t>
            </a:r>
            <a:r>
              <a:rPr lang="en-GB" i="1" dirty="0"/>
              <a:t> equations and Orthogonal Polynomials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3F895-5940-4902-BE67-D32A166E0C47}"/>
              </a:ext>
            </a:extLst>
          </p:cNvPr>
          <p:cNvSpPr txBox="1"/>
          <p:nvPr/>
        </p:nvSpPr>
        <p:spPr>
          <a:xfrm>
            <a:off x="423148" y="2212903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Lectured mathematics at the University of Kent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331B6-4469-4A1E-9CA9-D3CD27FC3F7F}"/>
              </a:ext>
            </a:extLst>
          </p:cNvPr>
          <p:cNvSpPr txBox="1"/>
          <p:nvPr/>
        </p:nvSpPr>
        <p:spPr>
          <a:xfrm>
            <a:off x="423149" y="286962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Joined </a:t>
            </a:r>
            <a:r>
              <a:rPr lang="en-GB" b="1" dirty="0">
                <a:solidFill>
                  <a:srgbClr val="07149C"/>
                </a:solidFill>
              </a:rPr>
              <a:t>Projecting Success </a:t>
            </a:r>
            <a:r>
              <a:rPr lang="en-GB" dirty="0"/>
              <a:t>in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13ACB-71C4-4624-A9B4-A6DB8E344139}"/>
              </a:ext>
            </a:extLst>
          </p:cNvPr>
          <p:cNvSpPr txBox="1"/>
          <p:nvPr/>
        </p:nvSpPr>
        <p:spPr>
          <a:xfrm>
            <a:off x="423152" y="3485691"/>
            <a:ext cx="82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Interests</a:t>
            </a:r>
            <a:r>
              <a:rPr lang="en-GB" b="1" dirty="0">
                <a:solidFill>
                  <a:srgbClr val="07149C"/>
                </a:solidFill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0A3944-5CA6-4574-B94E-E8720A35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29" y="2406687"/>
            <a:ext cx="1856259" cy="278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7574B3-B8F0-404C-BE62-C56B61C6DF4F}"/>
              </a:ext>
            </a:extLst>
          </p:cNvPr>
          <p:cNvSpPr/>
          <p:nvPr/>
        </p:nvSpPr>
        <p:spPr>
          <a:xfrm>
            <a:off x="985233" y="4971293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Machine Learning</a:t>
            </a:r>
            <a:endParaRPr lang="en-GB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235285-B246-4002-9788-29F56C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60" y="5530810"/>
            <a:ext cx="2513565" cy="844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77CF69-7729-4C7D-8E12-198116FB4625}"/>
              </a:ext>
            </a:extLst>
          </p:cNvPr>
          <p:cNvSpPr/>
          <p:nvPr/>
        </p:nvSpPr>
        <p:spPr>
          <a:xfrm>
            <a:off x="5380037" y="4934027"/>
            <a:ext cx="87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Python</a:t>
            </a:r>
            <a:endParaRPr lang="en-GB" b="1" dirty="0"/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13817F9E-FCEF-4FE4-992C-DD62651C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485" y="5460760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BFE9EB-9A3B-44E3-9859-4B00A7A5643F}"/>
              </a:ext>
            </a:extLst>
          </p:cNvPr>
          <p:cNvSpPr/>
          <p:nvPr/>
        </p:nvSpPr>
        <p:spPr>
          <a:xfrm>
            <a:off x="2967946" y="3636074"/>
            <a:ext cx="1969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7149C"/>
                </a:solidFill>
              </a:rPr>
              <a:t>Mathematics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4E2B7-231B-4F65-B11A-DD16BDC7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595" y="4019598"/>
            <a:ext cx="3128757" cy="8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6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Integrated Dev Environment (IDE)?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2E14C7-26F5-4D9A-8DF0-15D84E6D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422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54C8A-8B1B-42C7-85E8-31BB909A6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36" y="901949"/>
            <a:ext cx="8486938" cy="56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7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Integrated </a:t>
            </a:r>
            <a:r>
              <a:rPr lang="en-GB" sz="28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 Environment (IDE)?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5FA1E-A7F4-42B4-B805-E54940977C14}"/>
              </a:ext>
            </a:extLst>
          </p:cNvPr>
          <p:cNvSpPr/>
          <p:nvPr/>
        </p:nvSpPr>
        <p:spPr>
          <a:xfrm>
            <a:off x="1040791" y="1354561"/>
            <a:ext cx="78244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Save and reload code files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If an IDE or editor won’t let you save your work and reopen everything later, in the same state it was in when you left, it’s not much of an IDE.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1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Run code from within the environment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Similarly, if you have to drop out of the editor to run your Python code, then it’s not much more than a simple text editor.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Debugging support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Being able to step through your code as it runs is a core feature of all IDEs and most good code editors.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Syntax highlighting</a:t>
            </a:r>
            <a:b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</a:br>
            <a:r>
              <a:rPr lang="en-GB" sz="1600" dirty="0">
                <a:solidFill>
                  <a:srgbClr val="222222"/>
                </a:solidFill>
                <a:latin typeface="source sans pro" panose="020B0604020202020204" pitchFamily="34" charset="0"/>
              </a:rPr>
              <a:t>Being able to quickly spot keywords, variables, and symbols in your code makes reading and understanding code much easier.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1"/>
                </a:solidFill>
                <a:latin typeface="source sans pro" panose="020B0604020202020204" pitchFamily="34" charset="0"/>
              </a:rPr>
              <a:t>Automatic code formatting</a:t>
            </a:r>
          </a:p>
          <a:p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Any editor or IDE worth it’s salt will recognize the colon at the end of a </a:t>
            </a:r>
            <a:r>
              <a:rPr lang="en-US" altLang="en-US" sz="1600" i="1" dirty="0">
                <a:solidFill>
                  <a:srgbClr val="222222"/>
                </a:solidFill>
                <a:latin typeface="Source Sans Pro" panose="020B0503030403020204" pitchFamily="34" charset="0"/>
              </a:rPr>
              <a:t>while</a:t>
            </a:r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 or </a:t>
            </a:r>
            <a:r>
              <a:rPr lang="en-US" altLang="en-US" sz="1600" i="1" dirty="0">
                <a:solidFill>
                  <a:srgbClr val="222222"/>
                </a:solidFill>
                <a:latin typeface="Source Sans Pro" panose="020B0503030403020204" pitchFamily="34" charset="0"/>
              </a:rPr>
              <a:t>for </a:t>
            </a:r>
            <a:r>
              <a:rPr lang="en-US" altLang="en-US" sz="1600" dirty="0">
                <a:solidFill>
                  <a:srgbClr val="222222"/>
                </a:solidFill>
                <a:latin typeface="Source Sans Pro" panose="020B0503030403020204" pitchFamily="34" charset="0"/>
              </a:rPr>
              <a:t>statement and know the next line should be indented.</a:t>
            </a:r>
            <a:r>
              <a:rPr lang="en-US" altLang="en-US" sz="5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222222"/>
              </a:solidFill>
              <a:latin typeface="source sans pro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22222"/>
              </a:solidFill>
              <a:effectLst/>
              <a:latin typeface="source sans pro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2E14C7-26F5-4D9A-8DF0-15D84E6DC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422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8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make progress on your own!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32A56-EFE0-4019-8E46-04F7946E5D13}"/>
              </a:ext>
            </a:extLst>
          </p:cNvPr>
          <p:cNvSpPr/>
          <p:nvPr/>
        </p:nvSpPr>
        <p:spPr>
          <a:xfrm>
            <a:off x="5649451" y="6023010"/>
            <a:ext cx="276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9BA638-5339-46B7-85CB-010B9FC6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91" y="3988610"/>
            <a:ext cx="2829813" cy="159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2A5E68-B2D8-4DA4-BD25-EACD649C1CCB}"/>
              </a:ext>
            </a:extLst>
          </p:cNvPr>
          <p:cNvSpPr/>
          <p:nvPr/>
        </p:nvSpPr>
        <p:spPr>
          <a:xfrm>
            <a:off x="1259691" y="6023010"/>
            <a:ext cx="2731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https://stackoverflow.com/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72C8C-F4E3-4A61-8620-1E7EBF116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33" y="3860907"/>
            <a:ext cx="2752840" cy="184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FF4D1C-BA63-4B7B-85C5-1DA1A4DF4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345" y="1529617"/>
            <a:ext cx="3575197" cy="934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81100-4D0B-49B2-88CF-AFAD607984DA}"/>
              </a:ext>
            </a:extLst>
          </p:cNvPr>
          <p:cNvSpPr/>
          <p:nvPr/>
        </p:nvSpPr>
        <p:spPr>
          <a:xfrm>
            <a:off x="6019473" y="2819065"/>
            <a:ext cx="196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https://github.com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C0526-73DC-48F9-B75F-33A8081EF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691" y="1226001"/>
            <a:ext cx="2884998" cy="154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87EAB7-5B17-4807-AEFB-82373B6C4BBB}"/>
              </a:ext>
            </a:extLst>
          </p:cNvPr>
          <p:cNvSpPr/>
          <p:nvPr/>
        </p:nvSpPr>
        <p:spPr>
          <a:xfrm>
            <a:off x="1440815" y="2971403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11"/>
              </a:rPr>
              <a:t>https://www.udemy.com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3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" y="6607896"/>
            <a:ext cx="459484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Page </a:t>
            </a:r>
            <a:fld id="{3ED6FC10-B1B8-904D-A87C-C39C30A88360}" type="slidenum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fld id="{4B5ABA66-9132-334C-BFBC-9AE5A30AEA55}" type="datetime1">
              <a:rPr lang="en-GB" sz="894">
                <a:solidFill>
                  <a:srgbClr val="515B60">
                    <a:alpha val="50000"/>
                  </a:srgbClr>
                </a:solidFill>
                <a:latin typeface="+mj-lt"/>
              </a:rPr>
              <a:t>26/06/2019</a:t>
            </a:fld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 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  <a:hlinkClick r:id="rId3"/>
              </a:rPr>
              <a:t>www.projectingsuccess.co.uk</a:t>
            </a:r>
            <a:r>
              <a:rPr lang="en-GB" sz="894" dirty="0">
                <a:solidFill>
                  <a:srgbClr val="515B60">
                    <a:alpha val="50000"/>
                  </a:srgbClr>
                </a:solidFill>
                <a:latin typeface="+mj-lt"/>
              </a:rPr>
              <a:t>  | Strictly Commercial in Confidence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399" y="-1269"/>
            <a:ext cx="8412072" cy="800405"/>
          </a:xfrm>
          <a:prstGeom prst="rect">
            <a:avLst/>
          </a:prstGeom>
          <a:solidFill>
            <a:srgbClr val="008CC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  <a:scene3d>
            <a:camera prst="orthographicFront"/>
            <a:lightRig rig="balanced" dir="t">
              <a:rot lat="0" lon="0" rev="17400000"/>
            </a:lightRig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/>
            <a:r>
              <a:rPr lang="en-GB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Python?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9CA7F-69B4-4C26-A7B1-00BEBCFE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69" y="925618"/>
            <a:ext cx="6454061" cy="553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8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16F0B8AE73E409B3295F85906CBA4" ma:contentTypeVersion="8" ma:contentTypeDescription="Create a new document." ma:contentTypeScope="" ma:versionID="e7f55f0f353707503788056915e5924f">
  <xsd:schema xmlns:xsd="http://www.w3.org/2001/XMLSchema" xmlns:xs="http://www.w3.org/2001/XMLSchema" xmlns:p="http://schemas.microsoft.com/office/2006/metadata/properties" xmlns:ns2="6959072d-3285-4a4d-b05c-6c49840fa83e" xmlns:ns3="cc149ce2-ca59-4713-bd06-558a71b9efc8" targetNamespace="http://schemas.microsoft.com/office/2006/metadata/properties" ma:root="true" ma:fieldsID="272504acc6dde7eae212eccd26c17cb4" ns2:_="" ns3:_="">
    <xsd:import namespace="6959072d-3285-4a4d-b05c-6c49840fa83e"/>
    <xsd:import namespace="cc149ce2-ca59-4713-bd06-558a71b9ef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59072d-3285-4a4d-b05c-6c49840fa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49ce2-ca59-4713-bd06-558a71b9ef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C484EF-C61D-4935-B079-581F0A8001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59072d-3285-4a4d-b05c-6c49840fa83e"/>
    <ds:schemaRef ds:uri="cc149ce2-ca59-4713-bd06-558a71b9ef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1A5195-55C4-49BF-8D56-6100FFE6C61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486E06-E18B-40C5-BDC8-E486F8DE70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155782</TotalTime>
  <Words>401</Words>
  <Application>Microsoft Office PowerPoint</Application>
  <PresentationFormat>A4 Paper (210x297 mm)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Paver</dc:creator>
  <cp:keywords/>
  <dc:description/>
  <cp:lastModifiedBy>James Smith</cp:lastModifiedBy>
  <cp:revision>687</cp:revision>
  <cp:lastPrinted>2017-10-22T13:19:06Z</cp:lastPrinted>
  <dcterms:created xsi:type="dcterms:W3CDTF">2017-02-24T11:45:13Z</dcterms:created>
  <dcterms:modified xsi:type="dcterms:W3CDTF">2019-06-26T13:57:44Z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0x010100BCE16F0B8AE73E409B3295F85906CBA4</vt:lpwstr>
  </property>
</Properties>
</file>